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提升模型对冷启动物品内容特征的利用效率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2025-05-28T06:03:02Z</dcterms:created>
  <dcterms:modified xsi:type="dcterms:W3CDTF">2025-05-28T06:03:02Z</dcterms:modified>
</cp:coreProperties>
</file>